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9144000" cy="5143500" type="screen16x9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6" d="100"/>
          <a:sy n="86" d="100"/>
        </p:scale>
        <p:origin x="-804" y="-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04310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8979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78346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129899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78526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49158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73225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8904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1910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09783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29118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69308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2019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6706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6706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6706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6706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6706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6706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1768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6706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6706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6706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6706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6706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6706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67061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0</Words>
  <Application>Microsoft Office PowerPoint</Application>
  <PresentationFormat>Экран (16:9)</PresentationFormat>
  <Paragraphs>0</Paragraphs>
  <Slides>15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16" baseType="lpstr"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Ульяна</dc:creator>
  <cp:lastModifiedBy>Ульяна</cp:lastModifiedBy>
  <cp:revision>4</cp:revision>
  <dcterms:created xsi:type="dcterms:W3CDTF">2026-02-19T07:51:39Z</dcterms:created>
  <dcterms:modified xsi:type="dcterms:W3CDTF">2026-02-19T09:43:40Z</dcterms:modified>
</cp:coreProperties>
</file>

<file path=docProps/thumbnail.jpeg>
</file>